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3" r:id="rId19"/>
    <p:sldId id="272" r:id="rId20"/>
    <p:sldId id="274" r:id="rId21"/>
    <p:sldId id="275" r:id="rId22"/>
    <p:sldId id="276" r:id="rId23"/>
    <p:sldId id="277" r:id="rId24"/>
    <p:sldId id="281" r:id="rId25"/>
    <p:sldId id="299" r:id="rId26"/>
    <p:sldId id="302" r:id="rId27"/>
    <p:sldId id="282" r:id="rId28"/>
    <p:sldId id="300" r:id="rId29"/>
    <p:sldId id="301" r:id="rId30"/>
    <p:sldId id="283" r:id="rId31"/>
    <p:sldId id="292" r:id="rId32"/>
    <p:sldId id="284" r:id="rId33"/>
    <p:sldId id="285" r:id="rId34"/>
    <p:sldId id="303" r:id="rId35"/>
    <p:sldId id="286" r:id="rId36"/>
    <p:sldId id="304" r:id="rId37"/>
    <p:sldId id="291" r:id="rId38"/>
    <p:sldId id="287" r:id="rId39"/>
    <p:sldId id="297" r:id="rId40"/>
    <p:sldId id="289" r:id="rId41"/>
    <p:sldId id="288" r:id="rId42"/>
    <p:sldId id="290" r:id="rId43"/>
    <p:sldId id="293" r:id="rId44"/>
    <p:sldId id="296" r:id="rId45"/>
    <p:sldId id="294" r:id="rId46"/>
    <p:sldId id="305" r:id="rId47"/>
    <p:sldId id="295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>
        <p:scale>
          <a:sx n="75" d="100"/>
          <a:sy n="75" d="100"/>
        </p:scale>
        <p:origin x="1194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88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05/07/2019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xmlns="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xmlns="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xmlns="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xmlns="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xmlns="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xmlns="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xmlns="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xmlns="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xmlns="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xmlns="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xmlns="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xmlns="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xmlns="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xmlns="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xmlns="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xmlns="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xmlns="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xmlns="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xmlns="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xmlns="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84E47D5E-C13D-485F-8A52-594364D601B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xmlns="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xmlns="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xmlns="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AEE7FD9A-F4A6-4026-8823-91FF4FEB735D}"/>
              </a:ext>
            </a:extLst>
          </p:cNvPr>
          <p:cNvGrpSpPr/>
          <p:nvPr/>
        </p:nvGrpSpPr>
        <p:grpSpPr>
          <a:xfrm>
            <a:off x="839525" y="21681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xmlns="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xmlns="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xmlns="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xmlns="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xmlns="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xmlns="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xmlns="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xmlns="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xmlns="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xmlns="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xmlns="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xmlns="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xmlns="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xmlns="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xmlns="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xmlns="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xmlns="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xmlns="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xmlns="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xmlns="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xmlns="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xmlns="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xmlns="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xmlns="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0842C1E-3B19-49F1-B3E5-0F2B349505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4" t="7976" r="16467" b="56150"/>
          <a:stretch/>
        </p:blipFill>
        <p:spPr bwMode="auto">
          <a:xfrm>
            <a:off x="3485744" y="1673156"/>
            <a:ext cx="5220512" cy="33171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396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7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8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13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102" y="51809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480211" y="271798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480212" y="317821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492636" y="3643733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480211" y="4098950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205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4164553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0" y="280281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326109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60" y="372367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:a16="http://schemas.microsoft.com/office/drawing/2014/main" xmlns="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xmlns="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xmlns="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xmlns="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xmlns="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xmlns="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ixaDeTexto 140"/>
          <p:cNvSpPr txBox="1"/>
          <p:nvPr/>
        </p:nvSpPr>
        <p:spPr>
          <a:xfrm>
            <a:off x="1177532" y="431453"/>
            <a:ext cx="4362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GERADOR ROTA: Desvio de objetos</a:t>
            </a:r>
          </a:p>
          <a:p>
            <a:r>
              <a:rPr lang="pt-BR" dirty="0"/>
              <a:t>GERADOR ROTA: Orientação do VANT</a:t>
            </a:r>
          </a:p>
          <a:p>
            <a:r>
              <a:rPr lang="pt-BR" dirty="0"/>
              <a:t>GERADOR ROTA: Lógica de adaptação</a:t>
            </a:r>
          </a:p>
          <a:p>
            <a:r>
              <a:rPr lang="pt-BR" dirty="0"/>
              <a:t>FILTRO: Validação do filtro de posições 0,5 m</a:t>
            </a:r>
          </a:p>
          <a:p>
            <a:endParaRPr lang="pt-BR" dirty="0"/>
          </a:p>
          <a:p>
            <a:r>
              <a:rPr lang="pt-BR" dirty="0"/>
              <a:t>CONVERSOR GPS: Validação sobre Maps</a:t>
            </a:r>
          </a:p>
          <a:p>
            <a:r>
              <a:rPr lang="pt-BR" dirty="0"/>
              <a:t>COMANDO/RESPOTA: Rota real sobre Maps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255309" y="3277354"/>
            <a:ext cx="29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a 2 m do chão;</a:t>
            </a:r>
          </a:p>
          <a:p>
            <a:r>
              <a:rPr lang="pt-BR" dirty="0"/>
              <a:t>Filtro com posições de 0,8 m;</a:t>
            </a:r>
          </a:p>
        </p:txBody>
      </p:sp>
    </p:spTree>
    <p:extLst>
      <p:ext uri="{BB962C8B-B14F-4D97-AF65-F5344CB8AC3E}">
        <p14:creationId xmlns:p14="http://schemas.microsoft.com/office/powerpoint/2010/main" val="101979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866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xmlns="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xmlns="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27" name="Picture 2" descr="Resultado de imagem para bussola png">
            <a:extLst>
              <a:ext uri="{FF2B5EF4-FFF2-40B4-BE49-F238E27FC236}">
                <a16:creationId xmlns:a16="http://schemas.microsoft.com/office/drawing/2014/main" xmlns="" id="{F40E7E0F-972B-4162-A0BE-0ADE74B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970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AEAD28C-C942-47A4-80CD-31854066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4081000" y="1228160"/>
            <a:ext cx="4590107" cy="44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7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xmlns="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xmlns="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xmlns="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xmlns="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xmlns="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20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strador, edifício&#10;&#10;Descrição gerada automaticamente">
            <a:extLst>
              <a:ext uri="{FF2B5EF4-FFF2-40B4-BE49-F238E27FC236}">
                <a16:creationId xmlns:a16="http://schemas.microsoft.com/office/drawing/2014/main" xmlns="" id="{32C63891-4DBA-42A0-8FDC-ECF7F415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t="8195" r="16562" b="3612"/>
          <a:stretch/>
        </p:blipFill>
        <p:spPr>
          <a:xfrm>
            <a:off x="2324100" y="133350"/>
            <a:ext cx="74009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850D5F38-C3AF-4B31-AE3F-29217296C5E3}"/>
              </a:ext>
            </a:extLst>
          </p:cNvPr>
          <p:cNvGrpSpPr/>
          <p:nvPr/>
        </p:nvGrpSpPr>
        <p:grpSpPr>
          <a:xfrm>
            <a:off x="-661481" y="311284"/>
            <a:ext cx="14615484" cy="6235431"/>
            <a:chOff x="-661481" y="311284"/>
            <a:chExt cx="14615484" cy="6235431"/>
          </a:xfrm>
        </p:grpSpPr>
        <p:pic>
          <p:nvPicPr>
            <p:cNvPr id="3" name="Imagem 2" descr="Uma imagem contendo mostrador, interior&#10;&#10;Descrição gerada automaticamente">
              <a:extLst>
                <a:ext uri="{FF2B5EF4-FFF2-40B4-BE49-F238E27FC236}">
                  <a16:creationId xmlns:a16="http://schemas.microsoft.com/office/drawing/2014/main" xmlns="" id="{551682C2-A952-4EEB-9E24-051219432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7" t="6099" r="10399" b="2979"/>
            <a:stretch/>
          </p:blipFill>
          <p:spPr>
            <a:xfrm>
              <a:off x="-66148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5" name="Imagem 4" descr="Uma imagem contendo interior, monitor&#10;&#10;Descrição gerada automaticamente">
              <a:extLst>
                <a:ext uri="{FF2B5EF4-FFF2-40B4-BE49-F238E27FC236}">
                  <a16:creationId xmlns:a16="http://schemas.microsoft.com/office/drawing/2014/main" xmlns="" id="{D02A25E7-6C31-4D30-BE06-16BD8325F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" t="6099" r="37128" b="2979"/>
            <a:stretch/>
          </p:blipFill>
          <p:spPr>
            <a:xfrm>
              <a:off x="681390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58242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niversidade Federal de Santa Catarina Campus Florianópolis - 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86399" y="3036163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2697665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oogle Map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/>
        </p:blipFill>
        <p:spPr>
          <a:xfrm>
            <a:off x="2520322" y="790113"/>
            <a:ext cx="6676009" cy="536211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10468" y="35021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	-48.519530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387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896644"/>
            <a:ext cx="10138866" cy="867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-27.6050030128	-48.519529983	cross5	red	1	This is a fairly large cross on the map.</a:t>
            </a:r>
          </a:p>
          <a:p>
            <a:r>
              <a:rPr lang="en-US" dirty="0"/>
              <a:t>-27.6050083912	-48.5195244679	cross5	red	1	Legend linked to green plus.</a:t>
            </a:r>
          </a:p>
          <a:p>
            <a:r>
              <a:rPr lang="en-US" dirty="0"/>
              <a:t>-27.6050137696	-48.5195189528	cross5	red	1	This is a fairly large cross on the map.</a:t>
            </a:r>
          </a:p>
          <a:p>
            <a:r>
              <a:rPr lang="en-US" dirty="0"/>
              <a:t>-27.6050191481	-48.5195134376	cross5	red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-27.6050191215	-48.5195134165	triangle5	green	1	This is a fairly large cross on the map.</a:t>
            </a:r>
          </a:p>
          <a:p>
            <a:r>
              <a:rPr lang="en-US" dirty="0"/>
              <a:t>-27.6050266782	-48.5195143916	triangle5	green	1	Legend linked to green plus.</a:t>
            </a:r>
          </a:p>
          <a:p>
            <a:r>
              <a:rPr lang="en-US" dirty="0"/>
              <a:t>-27.6050342348	-48.5195153667	triangle5	green	1	This is a fairly large cross on the map.</a:t>
            </a:r>
          </a:p>
          <a:p>
            <a:r>
              <a:rPr lang="en-US" dirty="0"/>
              <a:t>-27.6050443104	-48.5195166668	triangle5	green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-27.6050443416	-48.5195166463	plus5	blue	1	This is a fairly large cross on the map.</a:t>
            </a:r>
          </a:p>
          <a:p>
            <a:r>
              <a:rPr lang="en-US" dirty="0"/>
              <a:t>-27.6050444684	-48.519525655	plus5	blue	1	Legend linked to green plus.</a:t>
            </a:r>
          </a:p>
          <a:p>
            <a:r>
              <a:rPr lang="en-US" dirty="0"/>
              <a:t>-27.6050445952	-48.5195346638	plus5	blue	1	This is a fairly large cross on the map.</a:t>
            </a:r>
          </a:p>
          <a:p>
            <a:r>
              <a:rPr lang="en-US" dirty="0"/>
              <a:t>-27.6050447219	-48.5195436725	plus5	blue	1	Legend linked to green plus.</a:t>
            </a:r>
          </a:p>
          <a:p>
            <a:r>
              <a:rPr lang="en-US" dirty="0"/>
              <a:t>-27.60504411	-48.5195524768	plus5	blue	1	This is a fairly large cross on the map.</a:t>
            </a:r>
          </a:p>
          <a:p>
            <a:r>
              <a:rPr lang="en-US" dirty="0"/>
              <a:t>-27.6050423902	-48.5195609744	plus5	blue	1	Legend linked to green plus.</a:t>
            </a:r>
          </a:p>
          <a:p>
            <a:r>
              <a:rPr lang="en-US" dirty="0"/>
              <a:t>-27.6050406703	-48.519569472	plus5	blue	1	This is a fairly large cross on the map.</a:t>
            </a:r>
          </a:p>
          <a:p>
            <a:r>
              <a:rPr lang="en-US" dirty="0"/>
              <a:t>-27.6050389352	-48.5195767617	plus5	blue	1	Legend linked to green plus.</a:t>
            </a:r>
          </a:p>
          <a:p>
            <a:endParaRPr lang="en-US" dirty="0"/>
          </a:p>
          <a:p>
            <a:r>
              <a:rPr lang="en-US" dirty="0"/>
              <a:t>-27.6050389522	-48.5195767993	star5	black	1	This is a fairly large cross on the map.</a:t>
            </a:r>
          </a:p>
          <a:p>
            <a:r>
              <a:rPr lang="en-US" dirty="0"/>
              <a:t>-27.6050310465	-48.5195760426	star5	black	1	Legend linked to green plus.</a:t>
            </a:r>
          </a:p>
          <a:p>
            <a:r>
              <a:rPr lang="en-US" dirty="0"/>
              <a:t>-27.6050231408	-48.5195752858	star5	black	1	This is a fairly large cross on the map.</a:t>
            </a:r>
          </a:p>
          <a:p>
            <a:r>
              <a:rPr lang="en-US" dirty="0"/>
              <a:t>-27.6050152351	-48.519574529	star5	black	1	Legend linked to green plus.</a:t>
            </a:r>
          </a:p>
          <a:p>
            <a:r>
              <a:rPr lang="en-US" dirty="0"/>
              <a:t>-27.6050075229	-48.5195720732	star5	black	1	This is a fairly large cross on the map.</a:t>
            </a:r>
          </a:p>
          <a:p>
            <a:r>
              <a:rPr lang="en-US" dirty="0"/>
              <a:t>-27.6049986166	-48.5195660678	star5	black	1	Legend linked to green plus.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284085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4130775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490545" y="1522067"/>
            <a:ext cx="356379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-27.6050030128	-</a:t>
            </a:r>
            <a:r>
              <a:rPr lang="en-US" dirty="0" smtClean="0"/>
              <a:t>48.519529983</a:t>
            </a:r>
          </a:p>
          <a:p>
            <a:r>
              <a:rPr lang="en-US" dirty="0"/>
              <a:t>-27.6050191215	-</a:t>
            </a:r>
            <a:r>
              <a:rPr lang="en-US" dirty="0" smtClean="0"/>
              <a:t>48.5195134165</a:t>
            </a:r>
          </a:p>
          <a:p>
            <a:r>
              <a:rPr lang="en-US" dirty="0"/>
              <a:t>-27.6050443416	-</a:t>
            </a:r>
            <a:r>
              <a:rPr lang="en-US" dirty="0" smtClean="0"/>
              <a:t>48.5195166463</a:t>
            </a:r>
          </a:p>
          <a:p>
            <a:r>
              <a:rPr lang="en-US" dirty="0"/>
              <a:t>-27.6050389522	-</a:t>
            </a:r>
            <a:r>
              <a:rPr lang="en-US" dirty="0" smtClean="0"/>
              <a:t>48.5195767993</a:t>
            </a:r>
          </a:p>
          <a:p>
            <a:r>
              <a:rPr lang="en-US" dirty="0"/>
              <a:t>-27.6049986166	-48.5195660678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3395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2503" t="24734" r="62145" b="19327"/>
          <a:stretch/>
        </p:blipFill>
        <p:spPr>
          <a:xfrm>
            <a:off x="648512" y="1237336"/>
            <a:ext cx="2842524" cy="34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6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1823045" y="483810"/>
            <a:ext cx="8244502" cy="5823799"/>
            <a:chOff x="1823045" y="483810"/>
            <a:chExt cx="8244502" cy="5823799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3"/>
            <a:srcRect l="22503" t="24734" r="62145" b="19327"/>
            <a:stretch/>
          </p:blipFill>
          <p:spPr>
            <a:xfrm>
              <a:off x="5204506" y="483810"/>
              <a:ext cx="4863041" cy="582379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xmlns="" id="{76DBE0BF-1473-49EA-81A4-082973D95A70}"/>
                </a:ext>
              </a:extLst>
            </p:cNvPr>
            <p:cNvSpPr txBox="1"/>
            <p:nvPr/>
          </p:nvSpPr>
          <p:spPr>
            <a:xfrm>
              <a:off x="7871858" y="26685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xmlns="" id="{7A569FAC-8CF6-4F1D-AF2C-D19ECAC2615E}"/>
                </a:ext>
              </a:extLst>
            </p:cNvPr>
            <p:cNvSpPr txBox="1"/>
            <p:nvPr/>
          </p:nvSpPr>
          <p:spPr>
            <a:xfrm>
              <a:off x="8326707" y="32367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xmlns="" id="{64C0A897-F3E5-4FF2-9302-3FE1EEF5AE51}"/>
                </a:ext>
              </a:extLst>
            </p:cNvPr>
            <p:cNvSpPr txBox="1"/>
            <p:nvPr/>
          </p:nvSpPr>
          <p:spPr>
            <a:xfrm>
              <a:off x="8239164" y="40784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xmlns="" id="{C8CF39A9-B9A5-4C87-A8B5-84F83D86B144}"/>
                </a:ext>
              </a:extLst>
            </p:cNvPr>
            <p:cNvSpPr txBox="1"/>
            <p:nvPr/>
          </p:nvSpPr>
          <p:spPr>
            <a:xfrm>
              <a:off x="6327808" y="40040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xmlns="" id="{BFA08E10-EAF4-4BCD-9A69-7B7B869242F5}"/>
                </a:ext>
              </a:extLst>
            </p:cNvPr>
            <p:cNvSpPr txBox="1"/>
            <p:nvPr/>
          </p:nvSpPr>
          <p:spPr>
            <a:xfrm>
              <a:off x="6544692" y="2585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xmlns="" id="{7387821B-EF32-42AC-AF90-5F78EA787F70}"/>
                </a:ext>
              </a:extLst>
            </p:cNvPr>
            <p:cNvSpPr txBox="1"/>
            <p:nvPr/>
          </p:nvSpPr>
          <p:spPr>
            <a:xfrm>
              <a:off x="2039477" y="233812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xmlns="" id="{3E88E6B0-ED2E-450F-A970-D311D0602300}"/>
                </a:ext>
              </a:extLst>
            </p:cNvPr>
            <p:cNvSpPr txBox="1"/>
            <p:nvPr/>
          </p:nvSpPr>
          <p:spPr>
            <a:xfrm>
              <a:off x="2039477" y="2799769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xmlns="" id="{B9B11198-A698-4AF3-B37B-8FF64F92AC83}"/>
                </a:ext>
              </a:extLst>
            </p:cNvPr>
            <p:cNvSpPr txBox="1"/>
            <p:nvPr/>
          </p:nvSpPr>
          <p:spPr>
            <a:xfrm>
              <a:off x="2039477" y="3261412"/>
              <a:ext cx="1198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final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xmlns="" id="{1ED7A7A3-AE22-427F-8996-533D960FF32C}"/>
                </a:ext>
              </a:extLst>
            </p:cNvPr>
            <p:cNvSpPr txBox="1"/>
            <p:nvPr/>
          </p:nvSpPr>
          <p:spPr>
            <a:xfrm>
              <a:off x="2039477" y="1876483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inicial</a:t>
              </a:r>
            </a:p>
          </p:txBody>
        </p:sp>
        <p:pic>
          <p:nvPicPr>
            <p:cNvPr id="22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045" y="192592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274" y="2408610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226" y="285782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191" y="332946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938" y="3743730"/>
              <a:ext cx="1398" cy="33164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3593" y="4194435"/>
              <a:ext cx="1398" cy="331643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xmlns="" id="{B9B11198-A698-4AF3-B37B-8FF64F92AC83}"/>
                </a:ext>
              </a:extLst>
            </p:cNvPr>
            <p:cNvSpPr txBox="1"/>
            <p:nvPr/>
          </p:nvSpPr>
          <p:spPr>
            <a:xfrm>
              <a:off x="2039477" y="3723055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1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xmlns="" id="{B9B11198-A698-4AF3-B37B-8FF64F92AC83}"/>
                </a:ext>
              </a:extLst>
            </p:cNvPr>
            <p:cNvSpPr txBox="1"/>
            <p:nvPr/>
          </p:nvSpPr>
          <p:spPr>
            <a:xfrm>
              <a:off x="2039477" y="4184700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2</a:t>
              </a:r>
            </a:p>
          </p:txBody>
        </p:sp>
        <p:pic>
          <p:nvPicPr>
            <p:cNvPr id="30" name="Picture 2" descr="Resultado de imagem para bussola png">
              <a:extLst>
                <a:ext uri="{FF2B5EF4-FFF2-40B4-BE49-F238E27FC236}">
                  <a16:creationId xmlns:a16="http://schemas.microsoft.com/office/drawing/2014/main" xmlns="" id="{8C60E17D-7EF1-49FD-A153-9C361B060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688" y="2585551"/>
              <a:ext cx="1304822" cy="13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582" y="3368001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207" y="389278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259" y="286442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805" y="278129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4482" y="401688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935384" y="3095954"/>
              <a:ext cx="272261" cy="272047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8173545" y="3606126"/>
              <a:ext cx="34100" cy="410761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 flipV="1">
              <a:off x="6793332" y="4011845"/>
              <a:ext cx="1261150" cy="124105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6674270" y="3019422"/>
              <a:ext cx="256598" cy="87336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657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73840" y="3116061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</p:spTree>
    <p:extLst>
      <p:ext uri="{BB962C8B-B14F-4D97-AF65-F5344CB8AC3E}">
        <p14:creationId xmlns:p14="http://schemas.microsoft.com/office/powerpoint/2010/main" val="328645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284085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27968" y="89664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7968" y="71197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Envio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62764" y="369331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Preset</a:t>
            </a:r>
          </a:p>
          <a:p>
            <a:r>
              <a:rPr lang="en-US" dirty="0"/>
              <a:t>-27.604998649 -48.5195660665</a:t>
            </a:r>
          </a:p>
          <a:p>
            <a:r>
              <a:rPr lang="en-US" dirty="0"/>
              <a:t>-27.6049996636 -48.5195577407</a:t>
            </a:r>
          </a:p>
          <a:p>
            <a:r>
              <a:rPr lang="en-US" dirty="0"/>
              <a:t>-27.6050006782 -48.5195494149</a:t>
            </a:r>
          </a:p>
          <a:p>
            <a:r>
              <a:rPr lang="en-US" dirty="0"/>
              <a:t>-27.6050016928 -48.519541089</a:t>
            </a:r>
          </a:p>
          <a:p>
            <a:r>
              <a:rPr lang="en-US" dirty="0"/>
              <a:t>-27.6050030455 -48.5195299879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31952" y="875450"/>
            <a:ext cx="361529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-27.605008389 -48.5195244735</a:t>
            </a:r>
          </a:p>
          <a:p>
            <a:r>
              <a:rPr lang="pt-BR" dirty="0"/>
              <a:t>-27.6050137681 -48.5195189563</a:t>
            </a:r>
          </a:p>
          <a:p>
            <a:r>
              <a:rPr lang="pt-BR" dirty="0"/>
              <a:t>-27.6050191473 -48.5195134391</a:t>
            </a:r>
          </a:p>
          <a:p>
            <a:endParaRPr lang="pt-BR" dirty="0"/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-27.6050266739 -48.5195143864</a:t>
            </a:r>
          </a:p>
          <a:p>
            <a:r>
              <a:rPr lang="pt-BR" dirty="0"/>
              <a:t>-27.6050342319 -48.5195153634</a:t>
            </a:r>
          </a:p>
          <a:p>
            <a:r>
              <a:rPr lang="pt-BR" dirty="0"/>
              <a:t>-27.6050443092 -48.519516666</a:t>
            </a:r>
          </a:p>
          <a:p>
            <a:endParaRPr lang="pt-BR" dirty="0"/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-27.6050444569 -48.5195249781</a:t>
            </a:r>
          </a:p>
          <a:p>
            <a:r>
              <a:rPr lang="pt-BR" dirty="0"/>
              <a:t>-27.6050445782 -48.5195333177</a:t>
            </a:r>
          </a:p>
          <a:p>
            <a:r>
              <a:rPr lang="pt-BR" dirty="0"/>
              <a:t>-27.6050446995 -48.5195416573</a:t>
            </a:r>
          </a:p>
          <a:p>
            <a:r>
              <a:rPr lang="pt-BR" dirty="0"/>
              <a:t>-27.6050457263 -48.519550577</a:t>
            </a:r>
          </a:p>
          <a:p>
            <a:r>
              <a:rPr lang="pt-BR" dirty="0"/>
              <a:t>-27.6050476341 -48.5195584089</a:t>
            </a:r>
          </a:p>
          <a:p>
            <a:r>
              <a:rPr lang="pt-BR" dirty="0"/>
              <a:t>-27.605049542 -48.5195662407</a:t>
            </a:r>
          </a:p>
          <a:p>
            <a:r>
              <a:rPr lang="pt-BR" dirty="0"/>
              <a:t>-27.6050447061 -48.5195709203</a:t>
            </a:r>
          </a:p>
          <a:p>
            <a:r>
              <a:rPr lang="pt-BR" dirty="0"/>
              <a:t>-27.6050389364 -48.5195767603</a:t>
            </a:r>
          </a:p>
          <a:p>
            <a:endParaRPr lang="pt-BR" dirty="0"/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-27.6050322499 -48.5195739111</a:t>
            </a:r>
          </a:p>
          <a:p>
            <a:r>
              <a:rPr lang="pt-BR" dirty="0"/>
              <a:t>-27.6050243574 -48.5195711431</a:t>
            </a:r>
          </a:p>
          <a:p>
            <a:r>
              <a:rPr lang="pt-BR" dirty="0"/>
              <a:t>-27.6050168212 -48.519569027</a:t>
            </a:r>
          </a:p>
          <a:p>
            <a:r>
              <a:rPr lang="pt-BR" dirty="0"/>
              <a:t>-27.6050098197 -48.5195678889</a:t>
            </a:r>
          </a:p>
          <a:p>
            <a:r>
              <a:rPr lang="pt-BR" dirty="0"/>
              <a:t>-27.6049986173 -48.5195660681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62763" y="2332776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Principais</a:t>
            </a:r>
            <a:endParaRPr lang="en-US" dirty="0"/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542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57175"/>
            <a:ext cx="109251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	-48.5195299906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-27.605008389	-48.5195244735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-27.6050137681	-48.5195189563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-27.6050191473	-48.5195134391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-27.6050191158	-48.5195134094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-27.6050266739	-48.5195143864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-27.6050342319	-48.5195153634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-27.6050443092	-48.519516666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-27.6050443355	-48.5195166385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-27.6050444569	-48.5195249781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-27.6050445782	-48.5195333177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-27.6050446995	-48.5195416573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-27.6050457263	-48.519550577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-27.6050476341	-48.5195584089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-27.605049542	-48.5195662407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-27.6050447061	-48.5195709203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-27.6050389364	-48.5195767603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-27.6050389567	-48.5195767868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-27.6050322499	-48.5195739111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-27.6050243574	-48.5195711431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-27.6050168212	-48.519569027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-27.6050098197	-48.5195678889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-27.6049986173	-48.5195660681	</a:t>
            </a:r>
            <a:r>
              <a:rPr lang="en-US" dirty="0"/>
              <a:t>circle2	red	1	This is a fairly large cross on the map.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49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xmlns="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4" t="6965" r="41892" b="3752"/>
          <a:stretch/>
        </p:blipFill>
        <p:spPr>
          <a:xfrm>
            <a:off x="228177" y="426128"/>
            <a:ext cx="11324316" cy="57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2860" y="356586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72860" y="800754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2027" y="0"/>
            <a:ext cx="552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72860" y="1570547"/>
            <a:ext cx="3302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Principais</a:t>
            </a:r>
          </a:p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772400" y="15705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Todos no arquivo na pasta</a:t>
            </a:r>
          </a:p>
        </p:txBody>
      </p:sp>
    </p:spTree>
    <p:extLst>
      <p:ext uri="{BB962C8B-B14F-4D97-AF65-F5344CB8AC3E}">
        <p14:creationId xmlns:p14="http://schemas.microsoft.com/office/powerpoint/2010/main" val="504357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743" r="41529" b="4196"/>
          <a:stretch/>
        </p:blipFill>
        <p:spPr>
          <a:xfrm>
            <a:off x="514905" y="577047"/>
            <a:ext cx="11154222" cy="55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0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48543" y="3089428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Comparação</a:t>
            </a:r>
          </a:p>
        </p:txBody>
      </p:sp>
    </p:spTree>
    <p:extLst>
      <p:ext uri="{BB962C8B-B14F-4D97-AF65-F5344CB8AC3E}">
        <p14:creationId xmlns:p14="http://schemas.microsoft.com/office/powerpoint/2010/main" val="1322006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590800" y="114300"/>
            <a:ext cx="7343775" cy="6349720"/>
            <a:chOff x="2590800" y="114300"/>
            <a:chExt cx="7343775" cy="634972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/>
            <a:srcRect l="15260" t="13123" r="57205" b="24831"/>
            <a:stretch/>
          </p:blipFill>
          <p:spPr>
            <a:xfrm>
              <a:off x="2590800" y="114300"/>
              <a:ext cx="7343775" cy="5438775"/>
            </a:xfrm>
            <a:prstGeom prst="rect">
              <a:avLst/>
            </a:prstGeom>
          </p:spPr>
        </p:pic>
        <p:sp>
          <p:nvSpPr>
            <p:cNvPr id="4" name="Mais 3"/>
            <p:cNvSpPr/>
            <p:nvPr/>
          </p:nvSpPr>
          <p:spPr>
            <a:xfrm>
              <a:off x="4752975" y="5753099"/>
              <a:ext cx="228600" cy="257175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5222818" y="5697021"/>
              <a:ext cx="207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Pontos comandados</a:t>
              </a:r>
              <a:endParaRPr lang="pt-BR" dirty="0"/>
            </a:p>
          </p:txBody>
        </p:sp>
        <p:sp>
          <p:nvSpPr>
            <p:cNvPr id="6" name="Elipse 5"/>
            <p:cNvSpPr/>
            <p:nvPr/>
          </p:nvSpPr>
          <p:spPr>
            <a:xfrm>
              <a:off x="4786312" y="6210298"/>
              <a:ext cx="161925" cy="1381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5222818" y="6094688"/>
              <a:ext cx="179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/>
                <a:t>Pontos recebidos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3802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3377" y="2760953"/>
            <a:ext cx="3302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60510" y="197969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Comando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614645" y="2760953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976958" y="1888138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04998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2.29999995232</a:t>
            </a:r>
          </a:p>
          <a:p>
            <a:r>
              <a:rPr lang="pt-BR" dirty="0"/>
              <a:t>2.29999995232</a:t>
            </a:r>
          </a:p>
          <a:p>
            <a:r>
              <a:rPr lang="pt-BR" dirty="0"/>
              <a:t>2.20000004768</a:t>
            </a:r>
          </a:p>
          <a:p>
            <a:r>
              <a:rPr lang="pt-BR" dirty="0"/>
              <a:t>2.79999995232</a:t>
            </a:r>
          </a:p>
          <a:p>
            <a:r>
              <a:rPr lang="pt-BR" dirty="0"/>
              <a:t>2.59999990463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3382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2.01425293983</a:t>
            </a:r>
          </a:p>
          <a:p>
            <a:r>
              <a:rPr lang="pt-BR" dirty="0"/>
              <a:t>2.01475906577</a:t>
            </a:r>
          </a:p>
          <a:p>
            <a:r>
              <a:rPr lang="pt-BR" dirty="0"/>
              <a:t>2.01541081051</a:t>
            </a:r>
          </a:p>
          <a:p>
            <a:r>
              <a:rPr lang="pt-BR" dirty="0"/>
              <a:t>2.01446971725</a:t>
            </a:r>
          </a:p>
          <a:p>
            <a:r>
              <a:rPr lang="pt-BR" dirty="0"/>
              <a:t>2.01565377887</a:t>
            </a:r>
          </a:p>
        </p:txBody>
      </p:sp>
    </p:spTree>
    <p:extLst>
      <p:ext uri="{BB962C8B-B14F-4D97-AF65-F5344CB8AC3E}">
        <p14:creationId xmlns:p14="http://schemas.microsoft.com/office/powerpoint/2010/main" val="4139348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/>
          <p:cNvGrpSpPr/>
          <p:nvPr/>
        </p:nvGrpSpPr>
        <p:grpSpPr>
          <a:xfrm>
            <a:off x="3605581" y="85992"/>
            <a:ext cx="5160563" cy="6282944"/>
            <a:chOff x="3605581" y="85992"/>
            <a:chExt cx="5160563" cy="6282944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19707" t="19401" r="59845" b="14276"/>
            <a:stretch/>
          </p:blipFill>
          <p:spPr>
            <a:xfrm>
              <a:off x="3605581" y="85992"/>
              <a:ext cx="5160563" cy="5501353"/>
            </a:xfrm>
            <a:prstGeom prst="rect">
              <a:avLst/>
            </a:prstGeom>
          </p:spPr>
        </p:pic>
        <p:sp>
          <p:nvSpPr>
            <p:cNvPr id="8" name="CaixaDeTexto 7"/>
            <p:cNvSpPr txBox="1"/>
            <p:nvPr/>
          </p:nvSpPr>
          <p:spPr>
            <a:xfrm>
              <a:off x="5459507" y="5690122"/>
              <a:ext cx="207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417325" y="2513819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6693550" y="295057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6518925" y="356593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5285454" y="321153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5583097" y="2279636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5458643" y="5999604"/>
              <a:ext cx="179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</a:t>
              </a:r>
              <a:r>
                <a:rPr lang="pt-BR" dirty="0" smtClean="0"/>
                <a:t>recebidos</a:t>
              </a:r>
              <a:endParaRPr lang="pt-BR" dirty="0"/>
            </a:p>
          </p:txBody>
        </p:sp>
        <p:sp>
          <p:nvSpPr>
            <p:cNvPr id="24" name="Elipse 23"/>
            <p:cNvSpPr/>
            <p:nvPr/>
          </p:nvSpPr>
          <p:spPr>
            <a:xfrm>
              <a:off x="5097394" y="6091644"/>
              <a:ext cx="253928" cy="1791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Mais 26"/>
          <p:cNvSpPr/>
          <p:nvPr/>
        </p:nvSpPr>
        <p:spPr>
          <a:xfrm>
            <a:off x="5495061" y="2341303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Mais 27"/>
          <p:cNvSpPr/>
          <p:nvPr/>
        </p:nvSpPr>
        <p:spPr>
          <a:xfrm>
            <a:off x="5122722" y="5742429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Mais 28"/>
          <p:cNvSpPr/>
          <p:nvPr/>
        </p:nvSpPr>
        <p:spPr>
          <a:xfrm>
            <a:off x="6203736" y="2420156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Mais 29"/>
          <p:cNvSpPr/>
          <p:nvPr/>
        </p:nvSpPr>
        <p:spPr>
          <a:xfrm>
            <a:off x="6465100" y="3324631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Mais 30"/>
          <p:cNvSpPr/>
          <p:nvPr/>
        </p:nvSpPr>
        <p:spPr>
          <a:xfrm>
            <a:off x="5298304" y="3201760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Mais 31"/>
          <p:cNvSpPr/>
          <p:nvPr/>
        </p:nvSpPr>
        <p:spPr>
          <a:xfrm>
            <a:off x="6534800" y="2772771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961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9707" t="19401" r="59845" b="14276"/>
          <a:stretch/>
        </p:blipFill>
        <p:spPr>
          <a:xfrm>
            <a:off x="3548431" y="495567"/>
            <a:ext cx="5160563" cy="550135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214907" y="290434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6537169" y="326688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6476758" y="381398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294158" y="3700449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502120" y="281304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294158" y="6135853"/>
            <a:ext cx="207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Pontos comandados</a:t>
            </a:r>
          </a:p>
        </p:txBody>
      </p:sp>
    </p:spTree>
    <p:extLst>
      <p:ext uri="{BB962C8B-B14F-4D97-AF65-F5344CB8AC3E}">
        <p14:creationId xmlns:p14="http://schemas.microsoft.com/office/powerpoint/2010/main" val="407414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xmlns="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xmlns="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xmlns="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xmlns="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xmlns="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xmlns="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xmlns="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xmlns="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xmlns="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xmlns="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xmlns="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xmlns="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xmlns="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xmlns="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xmlns="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xmlns="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xmlns="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xmlns="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xmlns="" id="{E151B1C5-7D04-4CC2-B116-91FFDABF4CFA}"/>
              </a:ext>
            </a:extLst>
          </p:cNvPr>
          <p:cNvSpPr txBox="1"/>
          <p:nvPr/>
        </p:nvSpPr>
        <p:spPr>
          <a:xfrm>
            <a:off x="3691476" y="5074195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xmlns="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xmlns="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xmlns="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xmlns="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xmlns="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xmlns="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xmlns="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xmlns="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xmlns="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3224</TotalTime>
  <Words>517</Words>
  <Application>Microsoft Office PowerPoint</Application>
  <PresentationFormat>Widescreen</PresentationFormat>
  <Paragraphs>293</Paragraphs>
  <Slides>47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 Kraemer Bastos do Canto</cp:lastModifiedBy>
  <cp:revision>92</cp:revision>
  <dcterms:created xsi:type="dcterms:W3CDTF">2019-05-04T19:29:04Z</dcterms:created>
  <dcterms:modified xsi:type="dcterms:W3CDTF">2019-07-05T23:41:20Z</dcterms:modified>
</cp:coreProperties>
</file>